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1" r:id="rId7"/>
    <p:sldId id="282" r:id="rId8"/>
    <p:sldId id="283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imeshparikshya@yahoo.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1.xlsm"/><Relationship Id="rId3" Type="http://schemas.openxmlformats.org/officeDocument/2006/relationships/image" Target="../media/image1.jpe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Macro-Enabled_Worksheet.xlsm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0.png"/><Relationship Id="rId5" Type="http://schemas.openxmlformats.org/officeDocument/2006/relationships/image" Target="../media/image22.png"/><Relationship Id="rId10" Type="http://schemas.openxmlformats.org/officeDocument/2006/relationships/image" Target="../media/image20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Science Summit’21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5792BA"/>
                </a:solidFill>
              </a:rPr>
              <a:t>Business Analysis Challenge</a:t>
            </a:r>
          </a:p>
          <a:p>
            <a:pPr algn="l"/>
            <a:r>
              <a:rPr lang="en-US" sz="2300" dirty="0">
                <a:solidFill>
                  <a:srgbClr val="FF0000"/>
                </a:solidFill>
              </a:rPr>
              <a:t>Team – Extra Miles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041863"/>
            <a:ext cx="3382832" cy="14713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Team </a:t>
            </a:r>
            <a:br>
              <a:rPr lang="en-US" sz="4200" dirty="0"/>
            </a:br>
            <a:r>
              <a:rPr lang="en-US" sz="4200" dirty="0"/>
              <a:t>Members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D88F-34C3-4CC8-86CB-2C8AC62AFB5E}"/>
              </a:ext>
            </a:extLst>
          </p:cNvPr>
          <p:cNvSpPr txBox="1"/>
          <p:nvPr/>
        </p:nvSpPr>
        <p:spPr>
          <a:xfrm>
            <a:off x="5690586" y="958788"/>
            <a:ext cx="383874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Animesh Parikshya</a:t>
            </a:r>
          </a:p>
          <a:p>
            <a:r>
              <a:rPr lang="en-GB" dirty="0">
                <a:solidFill>
                  <a:schemeClr val="bg1"/>
                </a:solidFill>
              </a:rPr>
              <a:t>E-Mail: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animeshparikshya@yahoo.in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Phone: +91 9866500604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rgbClr val="00B0F0"/>
                </a:solidFill>
              </a:rPr>
              <a:t>Dr.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00B0F0"/>
                </a:solidFill>
              </a:rPr>
              <a:t>Anshika</a:t>
            </a:r>
            <a:r>
              <a:rPr lang="en-GB" dirty="0">
                <a:solidFill>
                  <a:srgbClr val="00B0F0"/>
                </a:solidFill>
              </a:rPr>
              <a:t> Sharma</a:t>
            </a:r>
          </a:p>
          <a:p>
            <a:r>
              <a:rPr lang="en-GB" dirty="0">
                <a:solidFill>
                  <a:schemeClr val="bg1"/>
                </a:solidFill>
              </a:rPr>
              <a:t>E-Mail: anshi1986@rediffmail.com</a:t>
            </a:r>
          </a:p>
          <a:p>
            <a:r>
              <a:rPr lang="en-GB" dirty="0">
                <a:solidFill>
                  <a:schemeClr val="bg1"/>
                </a:solidFill>
              </a:rPr>
              <a:t>Phone: 9760199007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00B0F0"/>
                </a:solidFill>
              </a:rPr>
              <a:t>Tanisha Jain</a:t>
            </a:r>
          </a:p>
          <a:p>
            <a:r>
              <a:rPr lang="en-GB" dirty="0">
                <a:solidFill>
                  <a:schemeClr val="bg1"/>
                </a:solidFill>
              </a:rPr>
              <a:t>E-Mail: tanishajainn225@gmail.com</a:t>
            </a:r>
          </a:p>
          <a:p>
            <a:r>
              <a:rPr lang="en-GB" dirty="0">
                <a:solidFill>
                  <a:schemeClr val="bg1"/>
                </a:solidFill>
              </a:rPr>
              <a:t>Phone: 8859976883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00B0F0"/>
                </a:solidFill>
              </a:rPr>
              <a:t>Arpit Dhawan</a:t>
            </a:r>
          </a:p>
          <a:p>
            <a:r>
              <a:rPr lang="en-GB" dirty="0">
                <a:solidFill>
                  <a:schemeClr val="bg1"/>
                </a:solidFill>
              </a:rPr>
              <a:t>E-Mail: </a:t>
            </a:r>
          </a:p>
          <a:p>
            <a:r>
              <a:rPr lang="en-GB" dirty="0">
                <a:solidFill>
                  <a:schemeClr val="bg1"/>
                </a:solidFill>
              </a:rPr>
              <a:t>Phone:</a:t>
            </a:r>
            <a:endParaRPr lang="en-GB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6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ECBEF-DCED-464C-A114-2A5E1332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14" y="192394"/>
            <a:ext cx="6197668" cy="209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B2E91-D0E0-493F-BC3C-1FD73C4D4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336" y="2284106"/>
            <a:ext cx="6337873" cy="1252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DC6508-9C4D-45BA-B0AD-C2959BC30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3519014"/>
            <a:ext cx="7267575" cy="571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0CCF7-7BCD-48AA-90A1-A3542B44B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336" y="4155811"/>
            <a:ext cx="6486525" cy="1232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51873A-CA83-40B8-8E44-F3DAFB1DB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399" y="5283703"/>
            <a:ext cx="5862637" cy="153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38" y="861169"/>
            <a:ext cx="3382832" cy="740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9052A-2058-4F7D-90E8-E83546D02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525" y="3571875"/>
            <a:ext cx="7289800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EA6BF-BA43-4CBC-AB0B-D8890072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525" y="501686"/>
            <a:ext cx="7289800" cy="2568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3AD3A6-BEBB-417F-BFD4-B5DFACA9C83F}"/>
              </a:ext>
            </a:extLst>
          </p:cNvPr>
          <p:cNvSpPr txBox="1"/>
          <p:nvPr/>
        </p:nvSpPr>
        <p:spPr>
          <a:xfrm>
            <a:off x="6997176" y="238310"/>
            <a:ext cx="35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Market Share of Pharma Industry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DC6E6-A9BB-4822-9CF6-2504A7395FF8}"/>
              </a:ext>
            </a:extLst>
          </p:cNvPr>
          <p:cNvSpPr txBox="1"/>
          <p:nvPr/>
        </p:nvSpPr>
        <p:spPr>
          <a:xfrm>
            <a:off x="6997176" y="3225284"/>
            <a:ext cx="332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Growth Trend of Medical Mojo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D5250D2-204F-4FA2-9FC2-EFFACA07C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191760"/>
              </p:ext>
            </p:extLst>
          </p:nvPr>
        </p:nvGraphicFramePr>
        <p:xfrm>
          <a:off x="4636927" y="5984874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Macro-Enabled Worksheet" showAsIcon="1" r:id="rId6" imgW="914400" imgH="792360" progId="Excel.SheetMacroEnabled.12">
                  <p:embed/>
                </p:oleObj>
              </mc:Choice>
              <mc:Fallback>
                <p:oleObj name="Macro-Enabled Worksheet" showAsIcon="1" r:id="rId6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6927" y="5984874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CD5E0F-28F3-49E4-BA60-54DAAF673631}"/>
              </a:ext>
            </a:extLst>
          </p:cNvPr>
          <p:cNvSpPr txBox="1"/>
          <p:nvPr/>
        </p:nvSpPr>
        <p:spPr>
          <a:xfrm>
            <a:off x="1219164" y="6090045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Click here for actual data csv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53DA164-79C4-4DE7-8B49-52A8099341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679875"/>
              </p:ext>
            </p:extLst>
          </p:nvPr>
        </p:nvGraphicFramePr>
        <p:xfrm>
          <a:off x="4636927" y="2506063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Macro-Enabled Worksheet" showAsIcon="1" r:id="rId8" imgW="914400" imgH="792360" progId="Excel.SheetMacroEnabled.12">
                  <p:embed/>
                </p:oleObj>
              </mc:Choice>
              <mc:Fallback>
                <p:oleObj name="Macro-Enabled Worksheet" showAsIcon="1" r:id="rId8" imgW="914400" imgH="79236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36927" y="2506063"/>
                        <a:ext cx="914400" cy="7921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F476ED0-3E14-41A9-B02E-7A8C64474ED1}"/>
              </a:ext>
            </a:extLst>
          </p:cNvPr>
          <p:cNvSpPr txBox="1"/>
          <p:nvPr/>
        </p:nvSpPr>
        <p:spPr>
          <a:xfrm>
            <a:off x="1358098" y="2902144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Click here for actual data csv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15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3EAD9-8C0D-49E8-A5C0-C7555072A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71" y="168767"/>
            <a:ext cx="6197668" cy="2881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AC7A32-8E11-4FAD-AFA3-EA1D810C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340" y="3429000"/>
            <a:ext cx="7026947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E79D4-513C-4598-AE74-100BFB31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72" y="102394"/>
            <a:ext cx="8749827" cy="66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5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46" y="1573271"/>
            <a:ext cx="3382832" cy="686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39193-EE85-4D6C-99D3-2BD9D5E0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671" y="184746"/>
            <a:ext cx="7279154" cy="4150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035B3A-0A23-41A5-A8A5-58C9F1DA6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671" y="3429000"/>
            <a:ext cx="7033198" cy="3109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/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blipFill>
                <a:blip r:embed="rId6"/>
                <a:stretch>
                  <a:fillRect l="-3647" r="-3040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0286D99-DD56-48C1-8CFB-A9158CE14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975133"/>
              </p:ext>
            </p:extLst>
          </p:nvPr>
        </p:nvGraphicFramePr>
        <p:xfrm>
          <a:off x="4694106" y="6454294"/>
          <a:ext cx="2347912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ackager Shell Object" showAsIcon="1" r:id="rId7" imgW="2348280" imgH="374040" progId="Package">
                  <p:embed/>
                </p:oleObj>
              </mc:Choice>
              <mc:Fallback>
                <p:oleObj name="Packager Shell Object" showAsIcon="1" r:id="rId7" imgW="2348280" imgH="374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4106" y="6454294"/>
                        <a:ext cx="2347912" cy="37465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C3A46C3-9EB5-492B-9694-2E612EE3FB66}"/>
              </a:ext>
            </a:extLst>
          </p:cNvPr>
          <p:cNvSpPr txBox="1"/>
          <p:nvPr/>
        </p:nvSpPr>
        <p:spPr>
          <a:xfrm>
            <a:off x="626743" y="6445380"/>
            <a:ext cx="414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 code in </a:t>
            </a:r>
            <a:r>
              <a:rPr lang="en-GB" dirty="0" err="1"/>
              <a:t>Jupyter</a:t>
            </a:r>
            <a:r>
              <a:rPr lang="en-GB" dirty="0"/>
              <a:t> notebook format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F23E8BF-8E5E-4E3A-B88D-EBF92B03C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479921"/>
              </p:ext>
            </p:extLst>
          </p:nvPr>
        </p:nvGraphicFramePr>
        <p:xfrm>
          <a:off x="4546847" y="531769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showAsIcon="1" r:id="rId9" imgW="914400" imgH="792360" progId="AcroExch.Document.DC">
                  <p:embed/>
                </p:oleObj>
              </mc:Choice>
              <mc:Fallback>
                <p:oleObj name="Acrobat Document" showAsIcon="1" r:id="rId9" imgW="914400" imgH="79236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E3E6558-E48D-4F30-9A88-7800DC23B2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46847" y="531769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42106B8-9C6F-4EC8-9EDE-B2EA0545C71B}"/>
              </a:ext>
            </a:extLst>
          </p:cNvPr>
          <p:cNvSpPr txBox="1"/>
          <p:nvPr/>
        </p:nvSpPr>
        <p:spPr>
          <a:xfrm>
            <a:off x="1900969" y="5411800"/>
            <a:ext cx="279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Full code in PDF format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817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27" y="3251108"/>
            <a:ext cx="3382832" cy="686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/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blipFill>
                <a:blip r:embed="rId3"/>
                <a:stretch>
                  <a:fillRect l="-3647" r="-3040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42362-4A92-48ED-8865-141DEB2B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173" y="799376"/>
            <a:ext cx="6227095" cy="52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113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 Nova</vt:lpstr>
      <vt:lpstr>Arial Nova Light</vt:lpstr>
      <vt:lpstr>Cambria Math</vt:lpstr>
      <vt:lpstr>Wingdings 2</vt:lpstr>
      <vt:lpstr>SlateVTI</vt:lpstr>
      <vt:lpstr>Macro-Enabled Worksheet</vt:lpstr>
      <vt:lpstr>Packager Shell Object</vt:lpstr>
      <vt:lpstr>Acrobat Document</vt:lpstr>
      <vt:lpstr>Data Science Summit’21 </vt:lpstr>
      <vt:lpstr>Team  Members</vt:lpstr>
      <vt:lpstr>Problem Statement</vt:lpstr>
      <vt:lpstr>Data</vt:lpstr>
      <vt:lpstr>Solution</vt:lpstr>
      <vt:lpstr>Solution</vt:lpstr>
      <vt:lpstr>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Summit’21 </dc:title>
  <dc:creator>Parikshya, Animesh SBOBNG-ITY/D</dc:creator>
  <cp:lastModifiedBy>Parikshya, Animesh SBOBNG-ITY/D</cp:lastModifiedBy>
  <cp:revision>4</cp:revision>
  <dcterms:created xsi:type="dcterms:W3CDTF">2021-02-20T15:14:22Z</dcterms:created>
  <dcterms:modified xsi:type="dcterms:W3CDTF">2021-02-21T06:52:36Z</dcterms:modified>
</cp:coreProperties>
</file>